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89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94CED9-CC11-22CD-FFEA-C701797144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905411E-B312-309F-BBDC-8350F2E1AD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51F5BBC-7480-5539-9707-544A2037E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B9F1E-49F3-4B7B-A332-74B858D8E093}" type="datetimeFigureOut">
              <a:rPr kumimoji="1" lang="ja-JP" altLang="en-US" smtClean="0"/>
              <a:t>2025/11/12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4B34A2D-1A1B-5C51-8474-F6106700C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995AA26-6F4B-ED57-C3F2-3464463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DFEFD-5C6A-4325-8456-2E1B6BC3D6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4795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BFF750-FC18-F16C-1445-5183C1D8E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AA286E3-1918-F92E-EFB3-EC901F6AA7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BD8C4E-D9A7-C0A1-36D7-84C585F0E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B9F1E-49F3-4B7B-A332-74B858D8E093}" type="datetimeFigureOut">
              <a:rPr kumimoji="1" lang="ja-JP" altLang="en-US" smtClean="0"/>
              <a:t>2025/11/12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A37983-F466-69A3-0462-F4BEAB74C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48F1D05-F6D8-EA72-6083-6E0ED2C97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DFEFD-5C6A-4325-8456-2E1B6BC3D6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9827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347AF21-4A6A-889F-B020-DEE29C68F3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0BB0A8E-4812-1859-54B9-F2BAB226AB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C44395E-6F4F-5430-A91A-574B81557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B9F1E-49F3-4B7B-A332-74B858D8E093}" type="datetimeFigureOut">
              <a:rPr kumimoji="1" lang="ja-JP" altLang="en-US" smtClean="0"/>
              <a:t>2025/11/12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4C1FD12-1016-3E24-0686-AE66DCF5E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34D784D-95D9-6F51-FA85-22884DAE5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DFEFD-5C6A-4325-8456-2E1B6BC3D6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3131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34D674-D1E2-F459-D637-082415339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D479C6A-82A5-8207-5AB0-6155667CB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F5697E2-071A-EABC-1B3A-F37891576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B9F1E-49F3-4B7B-A332-74B858D8E093}" type="datetimeFigureOut">
              <a:rPr kumimoji="1" lang="ja-JP" altLang="en-US" smtClean="0"/>
              <a:t>2025/11/12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230B220-F5A7-6395-CCD9-83A57D7BA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93D402F-D28D-D3E6-5C39-3BE5FE8B7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DFEFD-5C6A-4325-8456-2E1B6BC3D6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797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9E96AE-4132-2CC7-7722-DBE6670A0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49B8866-DEBE-FE98-2E97-EB7FBDCB5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7B44353-4C53-9648-DB7B-FA6745D70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B9F1E-49F3-4B7B-A332-74B858D8E093}" type="datetimeFigureOut">
              <a:rPr kumimoji="1" lang="ja-JP" altLang="en-US" smtClean="0"/>
              <a:t>2025/11/12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D6AC06F-3C47-5D41-3A01-F3DE884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A5AA237-0F7D-E021-057B-284A2F459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DFEFD-5C6A-4325-8456-2E1B6BC3D6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9513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05F864-3499-FCE2-C79E-C2B994520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0EC90E0-E954-0FE7-8706-C4E9CE7762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86E2FE1-C615-7638-502B-CDCCED94FE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210F6E8-A0FB-06B6-B5C0-0F73961DD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B9F1E-49F3-4B7B-A332-74B858D8E093}" type="datetimeFigureOut">
              <a:rPr kumimoji="1" lang="ja-JP" altLang="en-US" smtClean="0"/>
              <a:t>2025/11/12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3A86194-D6EE-CF63-3A79-877061536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D3BA39C-11BB-C392-3017-8710C8F7E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DFEFD-5C6A-4325-8456-2E1B6BC3D6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8109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26005D-DD0C-3201-5FFE-1AEDB9960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E5C550B-F467-D350-6783-1221F18A8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D5C5D17-1E75-983A-B298-6691CFFBDA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BC4061B-6BBE-01A6-AE6D-3E82CE6083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E160C41-D249-DA7D-F6B7-797D8D7856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8B6D426-59EE-7098-CF5B-26EE361FE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B9F1E-49F3-4B7B-A332-74B858D8E093}" type="datetimeFigureOut">
              <a:rPr kumimoji="1" lang="ja-JP" altLang="en-US" smtClean="0"/>
              <a:t>2025/11/12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E4A240D-17E7-78A6-44D4-B234FB27C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14DBA0A-6B58-8BCF-B7AC-E8203A975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DFEFD-5C6A-4325-8456-2E1B6BC3D6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5682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1D4DA6-B265-BAA9-FEC7-CDDE64C9A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A2F26D2-324B-F0A3-5827-E443916D6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B9F1E-49F3-4B7B-A332-74B858D8E093}" type="datetimeFigureOut">
              <a:rPr kumimoji="1" lang="ja-JP" altLang="en-US" smtClean="0"/>
              <a:t>2025/11/12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0807420-BD1F-654A-75CF-B91F46441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A884C5C-6F57-85FF-7365-CE80F2BEC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DFEFD-5C6A-4325-8456-2E1B6BC3D6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2504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3BDBA12-B5AE-B0FA-5FFC-7DAF4FA0D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B9F1E-49F3-4B7B-A332-74B858D8E093}" type="datetimeFigureOut">
              <a:rPr kumimoji="1" lang="ja-JP" altLang="en-US" smtClean="0"/>
              <a:t>2025/11/12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A759CCD-A92B-6CC9-B31F-DF5C4CB91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B0ABBCF-73BD-E689-AD77-878837AB3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DFEFD-5C6A-4325-8456-2E1B6BC3D6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1216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7AE13B-8E60-E90B-0022-29EE9C4B9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AE954E8-6638-32DD-6C79-1E951B3AD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A68355D-D659-8696-CF21-867005B331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FCE5E17-D14E-C2F7-0635-AE5E24E48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B9F1E-49F3-4B7B-A332-74B858D8E093}" type="datetimeFigureOut">
              <a:rPr kumimoji="1" lang="ja-JP" altLang="en-US" smtClean="0"/>
              <a:t>2025/11/12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F3265F4-008D-51DC-38FB-4C0649309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EAF380D-11B7-E8CA-1973-F7809904C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DFEFD-5C6A-4325-8456-2E1B6BC3D6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5229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011826-051F-CADE-8CBE-A5AAC5F5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F25C57F-8A7F-B51E-9454-122EB9F79B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446B3AD-DD2E-4FF0-4B7C-6B4E7FC6E7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7C3C9AA-F6D4-3C41-81C8-86881982B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B9F1E-49F3-4B7B-A332-74B858D8E093}" type="datetimeFigureOut">
              <a:rPr kumimoji="1" lang="ja-JP" altLang="en-US" smtClean="0"/>
              <a:t>2025/11/12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77EF342-B4FA-A543-D9D8-B7EFB5527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FA589FF-4AC5-3075-72FF-58980EAFA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DFEFD-5C6A-4325-8456-2E1B6BC3D6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188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A1DEBA5-BCDB-88CD-55E0-6EDD6C93C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3D1AF34-A63B-E3EF-7516-22CB35C66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CD528CA-6542-D4B4-0A9B-703C1F31CC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8B9F1E-49F3-4B7B-A332-74B858D8E093}" type="datetimeFigureOut">
              <a:rPr kumimoji="1" lang="ja-JP" altLang="en-US" smtClean="0"/>
              <a:t>2025/11/12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15E7187-4F5E-5E3B-9E91-26C284E4A5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25A3AD4-DCBB-43C1-0C49-66CF512976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5DFEFD-5C6A-4325-8456-2E1B6BC3D6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73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46A194-578C-0F6E-A775-219D45BB50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667"/>
            <a:ext cx="9144000" cy="588048"/>
          </a:xfrm>
        </p:spPr>
        <p:txBody>
          <a:bodyPr>
            <a:normAutofit/>
          </a:bodyPr>
          <a:lstStyle/>
          <a:p>
            <a:r>
              <a:rPr kumimoji="1" lang="en-US" altLang="ja-JP" sz="2800" b="1" dirty="0">
                <a:latin typeface="+mn-ea"/>
                <a:ea typeface="+mn-ea"/>
              </a:rPr>
              <a:t>2025/10/28</a:t>
            </a:r>
            <a:r>
              <a:rPr kumimoji="1" lang="ja-JP" altLang="en-US" sz="2800" b="1" dirty="0">
                <a:latin typeface="+mn-ea"/>
                <a:ea typeface="+mn-ea"/>
              </a:rPr>
              <a:t>　理事長表彰　診療部門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720ED4AB-5627-4115-4D1C-BA1240754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627" y="696687"/>
            <a:ext cx="3160644" cy="5570968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06968131-82CA-A207-BCA7-3413B6B94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6671" y="696688"/>
            <a:ext cx="4017254" cy="5570967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E01DCCA2-4DF7-0B07-41E3-5F69D172AA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140" y="6310848"/>
            <a:ext cx="33337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24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</Words>
  <Application>Microsoft Office PowerPoint</Application>
  <PresentationFormat>ワイド画面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2025/10/28　理事長表彰　診療部門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香月 林</dc:creator>
  <cp:lastModifiedBy>香月 林</cp:lastModifiedBy>
  <cp:revision>4</cp:revision>
  <dcterms:created xsi:type="dcterms:W3CDTF">2025-10-28T02:59:40Z</dcterms:created>
  <dcterms:modified xsi:type="dcterms:W3CDTF">2025-11-12T05:19:57Z</dcterms:modified>
</cp:coreProperties>
</file>