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73B0E9-F13D-CBC7-EAFF-8B91ED45E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F1137-FF8C-3258-BBAC-54A7CE152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BCE207-3531-0E29-7B33-2BE3AAAB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1C97C9-1438-3E8E-93A3-DC51E9045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AA0BE2-4F84-05E5-21B9-1618893C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28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0429D-D98E-7BBC-6732-4891C613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627086B-180F-D194-7413-19B394DA67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FA4274-BDBB-5CC6-EFFD-817117E9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D45E66-F282-80B8-F224-67EAFD6F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A5F067-CFDF-4654-629B-C398FF18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53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3FDE583-3BB1-B209-FC8C-C02A31013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FB0EF77-EBAB-19BA-D245-D8FDB5A0E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14467D-838A-522E-C0CB-40964D92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EA84FE-8921-D951-2707-06C99E342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CD3AAA-23B6-F686-F834-6BEDD5B5F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00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279D36-C9A8-3641-610D-54D6BA3DF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FAAABA-6102-6FC9-FF06-A1900B0BE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8024A6-B9FF-61F7-C5DC-BCA30F56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8F882-4B2B-B1CD-36C3-1CFA60A7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8D82DB-6742-8E11-92A0-BC6A5E1A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88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E6C6F7-0F40-7254-0C95-F42290C8C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69701F-F779-AEC8-F961-C70EC843C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4A70B2-D45B-FEC2-FA5B-51B348AC4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C9D7C0-F8BD-219C-3596-85C1291E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7C9BD6-285F-36D4-F5BB-36344CBE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0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0B85A3-09B5-6F49-3CD5-6AF22A7C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D9C64B-E47B-3A09-65BA-709CF5411D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0B829D-1EBF-546E-8A93-09DC63BA6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1FCEDF8-E90C-9949-C8DB-E38E7C5D1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109C07-6281-711F-671D-1DD8E555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CD2ACC6-E4E0-9590-B9D1-BB00F6AF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32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0802E0-64A5-93B9-4BE8-9BCF22A9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58F153-EFDD-1FD2-3E58-6C63BD6CA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360EE0B-E3F9-CF78-D2D1-6B3E40C79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DA84D2-739F-B813-5E9A-0F9E6587D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BAAD465-F873-0D32-1879-236CB24F1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9D70233-504F-3124-ADAC-4B72CDBE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CA18698-2EE6-0587-ACDA-037B707D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D01E18D-638D-9A11-DFB0-EF5BC18F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546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7F5981-066B-BA76-8EA7-C6358F30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710646-9A0D-38AC-7E32-1E426F23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47FF88-3F49-ECE6-8985-B05586B56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97738CC-CF2C-1F04-6963-599B41D0A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16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41F6220-E5ED-E834-FD54-AC1DAC77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C1567ED-D680-1C07-0B89-3A667344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B8B344-D3E0-0E49-0E0A-12D8D4EB4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563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A7BF53-03F6-786B-8C54-E0520021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FD7336-B451-A33C-697D-572E8AA56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DBDE9B-6C44-B3C5-1132-09D6E8C0D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CBCB18-C678-4288-1D52-FB8AB075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F034D5-08F7-E938-04D8-CDBED3ACC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483DD84-5BE1-0F1F-90B7-4AEB6E2C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5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25CF70-C894-FE59-AE4D-3662A789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50147E0-1670-97B0-8169-02E2B8106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1E22B3-90C7-3CDC-F359-7F5ACEAA3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1DC1D2-FE67-D7D6-024D-CEECA984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64D41A-13A6-1758-19F4-61714DB9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B85C04-EF5D-65AD-D216-E6D3F866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26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B2311E0-6C55-BE3E-5B1A-9458B005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C0A897-97D0-24F1-FA8E-0158165BA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0E6C98-3513-3884-B67C-0BAE1AC11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BFA5-6A54-4A44-98A2-2001EF6C2C77}" type="datetimeFigureOut">
              <a:rPr kumimoji="1" lang="ja-JP" altLang="en-US" smtClean="0"/>
              <a:t>2025/10/2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C690F3-A19C-11E5-7B00-C632B1569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76CC5C-89D2-E614-7280-91928A687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08492-5857-42A7-8F12-7B956D12C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68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E69B9-98DC-7C96-A5F3-251E49F30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71" y="196210"/>
            <a:ext cx="5998029" cy="228573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000" b="1" dirty="0">
                <a:latin typeface="+mn-ea"/>
                <a:ea typeface="+mn-ea"/>
              </a:rPr>
              <a:t>胆道</a:t>
            </a:r>
            <a:r>
              <a:rPr kumimoji="1" lang="en-US" altLang="ja-JP" sz="2000" b="1" dirty="0">
                <a:latin typeface="+mn-ea"/>
                <a:ea typeface="+mn-ea"/>
              </a:rPr>
              <a:t>38</a:t>
            </a:r>
            <a:r>
              <a:rPr kumimoji="1" lang="ja-JP" altLang="en-US" sz="2000" b="1" dirty="0">
                <a:latin typeface="+mn-ea"/>
                <a:ea typeface="+mn-ea"/>
              </a:rPr>
              <a:t>巻</a:t>
            </a:r>
            <a:r>
              <a:rPr kumimoji="1" lang="en-US" altLang="ja-JP" sz="2000" b="1" dirty="0">
                <a:latin typeface="+mn-ea"/>
                <a:ea typeface="+mn-ea"/>
              </a:rPr>
              <a:t>1</a:t>
            </a:r>
            <a:r>
              <a:rPr kumimoji="1" lang="ja-JP" altLang="en-US" sz="2000" b="1" dirty="0">
                <a:latin typeface="+mn-ea"/>
                <a:ea typeface="+mn-ea"/>
              </a:rPr>
              <a:t>号 </a:t>
            </a:r>
            <a:r>
              <a:rPr kumimoji="1" lang="en-US" altLang="ja-JP" sz="2000" b="1" dirty="0">
                <a:latin typeface="+mn-ea"/>
                <a:ea typeface="+mn-ea"/>
              </a:rPr>
              <a:t>115</a:t>
            </a:r>
            <a:r>
              <a:rPr kumimoji="1" lang="ja-JP" altLang="en-US" sz="2000" b="1" dirty="0">
                <a:latin typeface="+mn-ea"/>
                <a:ea typeface="+mn-ea"/>
              </a:rPr>
              <a:t>～</a:t>
            </a:r>
            <a:r>
              <a:rPr kumimoji="1" lang="en-US" altLang="ja-JP" sz="2000" b="1" dirty="0">
                <a:latin typeface="+mn-ea"/>
                <a:ea typeface="+mn-ea"/>
              </a:rPr>
              <a:t>117</a:t>
            </a:r>
            <a:r>
              <a:rPr kumimoji="1" lang="ja-JP" altLang="en-US" sz="2000" b="1" dirty="0">
                <a:latin typeface="+mn-ea"/>
                <a:ea typeface="+mn-ea"/>
              </a:rPr>
              <a:t>（</a:t>
            </a:r>
            <a:r>
              <a:rPr kumimoji="1" lang="en-US" altLang="ja-JP" sz="2000" b="1" dirty="0">
                <a:latin typeface="+mn-ea"/>
                <a:ea typeface="+mn-ea"/>
              </a:rPr>
              <a:t>2024</a:t>
            </a:r>
            <a:r>
              <a:rPr kumimoji="1" lang="ja-JP" altLang="en-US" sz="2000" b="1" dirty="0">
                <a:latin typeface="+mn-ea"/>
                <a:ea typeface="+mn-ea"/>
              </a:rPr>
              <a:t>）</a:t>
            </a:r>
            <a:br>
              <a:rPr kumimoji="1" lang="en-US" altLang="ja-JP" sz="20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＜</a:t>
            </a:r>
            <a:r>
              <a:rPr kumimoji="1" lang="en-US" altLang="ja-JP" sz="2800" b="1" dirty="0">
                <a:latin typeface="+mn-ea"/>
                <a:ea typeface="+mn-ea"/>
              </a:rPr>
              <a:t>Video Report</a:t>
            </a:r>
            <a:r>
              <a:rPr kumimoji="1" lang="ja-JP" altLang="en-US" sz="2800" b="1" dirty="0">
                <a:latin typeface="+mn-ea"/>
                <a:ea typeface="+mn-ea"/>
              </a:rPr>
              <a:t>＞</a:t>
            </a:r>
            <a:br>
              <a:rPr kumimoji="1" lang="ja-JP" altLang="en-US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経口胆道鏡</a:t>
            </a:r>
            <a:r>
              <a:rPr lang="ja-JP" altLang="en-US" sz="2800" b="1" dirty="0">
                <a:latin typeface="+mn-ea"/>
                <a:ea typeface="+mn-ea"/>
              </a:rPr>
              <a:t>下の</a:t>
            </a:r>
            <a:r>
              <a:rPr kumimoji="1" lang="ja-JP" altLang="en-US" sz="2800" b="1" dirty="0">
                <a:latin typeface="+mn-ea"/>
                <a:ea typeface="+mn-ea"/>
              </a:rPr>
              <a:t>閉塞性黄疸を来す</a:t>
            </a:r>
            <a:br>
              <a:rPr kumimoji="1" lang="en-US" altLang="ja-JP" sz="2800" b="1" dirty="0">
                <a:latin typeface="+mn-ea"/>
                <a:ea typeface="+mn-ea"/>
              </a:rPr>
            </a:br>
            <a:r>
              <a:rPr kumimoji="1" lang="ja-JP" altLang="en-US" sz="2800" b="1" dirty="0">
                <a:latin typeface="+mn-ea"/>
                <a:ea typeface="+mn-ea"/>
              </a:rPr>
              <a:t>胆管壁内嚢胞の経乳頭的嚢胞開窓術</a:t>
            </a:r>
            <a:endParaRPr kumimoji="1" lang="ja-JP" altLang="en-US" sz="5400" b="1" dirty="0">
              <a:latin typeface="+mn-ea"/>
              <a:ea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4C9BC7-A5E8-B01F-F188-130CE7E54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026" y="6305017"/>
            <a:ext cx="3333750" cy="4762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C4BBD63-C848-3A51-AB76-3F16435F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4" y="2601421"/>
            <a:ext cx="5001921" cy="204651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041101-C88E-ABBF-1182-D5957B49DF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24" y="4734752"/>
            <a:ext cx="5079741" cy="204651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0453BC0-E585-8DE3-BC93-7EC8B94D7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143" y="781168"/>
            <a:ext cx="2242883" cy="267716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29E1F81-B441-4746-6D0B-9EEFA5A3B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3715" y="3487670"/>
            <a:ext cx="5778797" cy="284494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32988C7-1138-B447-2479-AB97599C1061}"/>
              </a:ext>
            </a:extLst>
          </p:cNvPr>
          <p:cNvSpPr txBox="1"/>
          <p:nvPr/>
        </p:nvSpPr>
        <p:spPr>
          <a:xfrm>
            <a:off x="8780996" y="615811"/>
            <a:ext cx="28162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ja-JP" altLang="en-US" sz="2400" b="1" dirty="0"/>
            </a:br>
            <a:r>
              <a:rPr lang="ja-JP" altLang="en-US" sz="2400" b="1" dirty="0"/>
              <a:t>佐藤 椋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筆頭著者</a:t>
            </a:r>
            <a:r>
              <a:rPr lang="en-US" altLang="ja-JP" sz="2400" b="1" dirty="0"/>
              <a:t>)</a:t>
            </a:r>
          </a:p>
          <a:p>
            <a:r>
              <a:rPr lang="ja-JP" altLang="en-US" sz="2400" b="1" dirty="0"/>
              <a:t>林 香月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責任著者</a:t>
            </a:r>
            <a:r>
              <a:rPr lang="en-US" altLang="ja-JP" sz="2400" b="1" dirty="0"/>
              <a:t>)</a:t>
            </a:r>
          </a:p>
          <a:p>
            <a:r>
              <a:rPr lang="ja-JP" altLang="en-US" sz="2400" b="1" dirty="0"/>
              <a:t>近藤 啓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共同著者</a:t>
            </a:r>
            <a:r>
              <a:rPr lang="en-US" altLang="ja-JP" sz="2400" b="1" dirty="0"/>
              <a:t>)</a:t>
            </a:r>
          </a:p>
          <a:p>
            <a:endParaRPr lang="ja-JP" altLang="en-US" sz="2400" b="1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D9F43DA-574F-58E7-EEF3-2934F2BE2748}"/>
              </a:ext>
            </a:extLst>
          </p:cNvPr>
          <p:cNvSpPr txBox="1">
            <a:spLocks/>
          </p:cNvSpPr>
          <p:nvPr/>
        </p:nvSpPr>
        <p:spPr>
          <a:xfrm>
            <a:off x="10058401" y="2952750"/>
            <a:ext cx="2133599" cy="4762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2200" b="1" dirty="0">
                <a:latin typeface="+mn-ea"/>
                <a:ea typeface="+mn-ea"/>
              </a:rPr>
              <a:t>2025/10/02</a:t>
            </a:r>
            <a:endParaRPr lang="ja-JP" altLang="en-US" b="1" dirty="0">
              <a:latin typeface="+mn-ea"/>
              <a:ea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5D6CDB6-F646-722F-2D93-91A05527563C}"/>
              </a:ext>
            </a:extLst>
          </p:cNvPr>
          <p:cNvSpPr txBox="1"/>
          <p:nvPr/>
        </p:nvSpPr>
        <p:spPr>
          <a:xfrm>
            <a:off x="6197857" y="-92372"/>
            <a:ext cx="5546312" cy="844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b="1" dirty="0">
                <a:highlight>
                  <a:srgbClr val="FFFF00"/>
                </a:highlight>
                <a:latin typeface="+mn-ea"/>
                <a:ea typeface="+mn-ea"/>
              </a:rPr>
              <a:t>日本胆道学会 優秀論文賞</a:t>
            </a:r>
            <a:endParaRPr lang="ja-JP" altLang="en-US" sz="4400" b="1" dirty="0">
              <a:highlight>
                <a:srgbClr val="FFFF00"/>
              </a:highligh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26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ワイド画面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胆道38巻1号 115～117（2024） ＜Video Report＞ 経口胆道鏡下の閉塞性黄疸を来す 胆管壁内嚢胞の経乳頭的嚢胞開窓術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香月 林</dc:creator>
  <cp:lastModifiedBy>香月 林</cp:lastModifiedBy>
  <cp:revision>1</cp:revision>
  <dcterms:created xsi:type="dcterms:W3CDTF">2025-10-02T11:45:00Z</dcterms:created>
  <dcterms:modified xsi:type="dcterms:W3CDTF">2025-10-02T11:45:21Z</dcterms:modified>
</cp:coreProperties>
</file>